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8" autoAdjust="0"/>
    <p:restoredTop sz="94660"/>
  </p:normalViewPr>
  <p:slideViewPr>
    <p:cSldViewPr>
      <p:cViewPr varScale="1">
        <p:scale>
          <a:sx n="68" d="100"/>
          <a:sy n="68" d="100"/>
        </p:scale>
        <p:origin x="2256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02334-7E8B-4320-A1E2-4B05AC15A670}" type="datetimeFigureOut">
              <a:rPr lang="fr-FR" smtClean="0"/>
              <a:pPr/>
              <a:t>07/12/2025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97ABD3C-F12F-AAA0-E612-1B99F97B6D20}"/>
              </a:ext>
            </a:extLst>
          </p:cNvPr>
          <p:cNvSpPr/>
          <p:nvPr/>
        </p:nvSpPr>
        <p:spPr>
          <a:xfrm>
            <a:off x="1113462" y="8100392"/>
            <a:ext cx="875378" cy="485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1245" y="10011989"/>
            <a:ext cx="5686425" cy="410824"/>
          </a:xfrm>
        </p:spPr>
        <p:txBody>
          <a:bodyPr anchor="t">
            <a:normAutofit/>
          </a:bodyPr>
          <a:lstStyle/>
          <a:p>
            <a:pPr algn="l"/>
            <a:endParaRPr lang="fr-FR" sz="1200" dirty="0"/>
          </a:p>
        </p:txBody>
      </p:sp>
      <p:pic>
        <p:nvPicPr>
          <p:cNvPr id="1118" name="Picture 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19"/>
          <a:stretch/>
        </p:blipFill>
        <p:spPr bwMode="auto">
          <a:xfrm>
            <a:off x="5732" y="1288"/>
            <a:ext cx="6857985" cy="3003826"/>
          </a:xfrm>
          <a:prstGeom prst="rect">
            <a:avLst/>
          </a:prstGeom>
          <a:noFill/>
        </p:spPr>
      </p:pic>
      <p:cxnSp>
        <p:nvCxnSpPr>
          <p:cNvPr id="1131" name="Straight Connector 1122">
            <a:extLst>
              <a:ext uri="{FF2B5EF4-FFF2-40B4-BE49-F238E27FC236}">
                <a16:creationId xmlns:a16="http://schemas.microsoft.com/office/drawing/2014/main" id="{7667AA61-5C27-F30F-D229-06CBE5709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6642" y="5608888"/>
            <a:ext cx="41452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>
            <a:extLst>
              <a:ext uri="{FF2B5EF4-FFF2-40B4-BE49-F238E27FC236}">
                <a16:creationId xmlns:a16="http://schemas.microsoft.com/office/drawing/2014/main" id="{B1173DF7-D698-7F16-8012-94779023B08E}"/>
              </a:ext>
            </a:extLst>
          </p:cNvPr>
          <p:cNvSpPr/>
          <p:nvPr/>
        </p:nvSpPr>
        <p:spPr>
          <a:xfrm>
            <a:off x="5548816" y="148792"/>
            <a:ext cx="977708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0BBEA125-7C7D-20EE-7BF7-179CA014C948}"/>
              </a:ext>
            </a:extLst>
          </p:cNvPr>
          <p:cNvSpPr/>
          <p:nvPr/>
        </p:nvSpPr>
        <p:spPr>
          <a:xfrm>
            <a:off x="48640" y="67523"/>
            <a:ext cx="2062340" cy="914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A1E0FA6-5B71-E38E-CDD7-CD257BA67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73" y="192289"/>
            <a:ext cx="1186336" cy="619337"/>
          </a:xfrm>
          <a:prstGeom prst="rect">
            <a:avLst/>
          </a:prstGeom>
        </p:spPr>
      </p:pic>
      <p:pic>
        <p:nvPicPr>
          <p:cNvPr id="12" name="object 15">
            <a:extLst>
              <a:ext uri="{FF2B5EF4-FFF2-40B4-BE49-F238E27FC236}">
                <a16:creationId xmlns:a16="http://schemas.microsoft.com/office/drawing/2014/main" id="{B029485F-7076-4A54-BBA2-B08B8EC2F411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86628" y="208277"/>
            <a:ext cx="902084" cy="82216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81082" y="2984003"/>
            <a:ext cx="4058182" cy="448524"/>
          </a:xfrm>
        </p:spPr>
        <p:txBody>
          <a:bodyPr anchor="ctr">
            <a:normAutofit fontScale="90000"/>
          </a:bodyPr>
          <a:lstStyle/>
          <a:p>
            <a:pPr algn="l"/>
            <a:r>
              <a:rPr lang="fr-FR" sz="2400" b="1" dirty="0">
                <a:highlight>
                  <a:srgbClr val="C0C0C0"/>
                </a:highlight>
              </a:rPr>
              <a:t>Samedi 20 décembre 2025 à 11h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0CBF4928-A9B0-F80E-B45B-4281F10212D8}"/>
              </a:ext>
            </a:extLst>
          </p:cNvPr>
          <p:cNvSpPr/>
          <p:nvPr/>
        </p:nvSpPr>
        <p:spPr>
          <a:xfrm>
            <a:off x="437610" y="5494438"/>
            <a:ext cx="566094" cy="22889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57754DA7-C426-B3A2-DB98-FFA7542BC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41" y="3495320"/>
            <a:ext cx="6451318" cy="253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2000" dirty="0"/>
              <a:t>La Municipalité et l’Association des Amis de Remigny</a:t>
            </a:r>
            <a:br>
              <a:rPr lang="fr-FR" sz="2000" dirty="0"/>
            </a:br>
            <a:r>
              <a:rPr lang="fr-FR" sz="2000" dirty="0"/>
              <a:t>vous invitent à partager un moment festif et convivial</a:t>
            </a:r>
            <a:br>
              <a:rPr lang="fr-FR" sz="2000" dirty="0"/>
            </a:br>
            <a:r>
              <a:rPr lang="fr-FR" sz="2000" dirty="0"/>
              <a:t>autour d’un vin chaud, à l’occasion des fêtes de fin d’année.</a:t>
            </a:r>
          </a:p>
          <a:p>
            <a:pPr algn="ctr"/>
            <a:r>
              <a:rPr lang="fr-FR" sz="2000" dirty="0"/>
              <a:t> </a:t>
            </a:r>
            <a:r>
              <a:rPr lang="fr-FR" sz="2000" b="1" dirty="0"/>
              <a:t>11h — Jardin de la Mairie Provisoire (sous le préau)</a:t>
            </a:r>
            <a:endParaRPr lang="fr-FR" sz="2000" dirty="0"/>
          </a:p>
          <a:p>
            <a:pPr algn="ctr"/>
            <a:r>
              <a:rPr lang="fr-FR" sz="2000" dirty="0"/>
              <a:t>Un moment de chaleur, de bonne humeur et de partage,</a:t>
            </a:r>
            <a:br>
              <a:rPr lang="fr-FR" sz="2000" dirty="0"/>
            </a:br>
            <a:r>
              <a:rPr lang="fr-FR" sz="2000" dirty="0"/>
              <a:t>à vivre en famille ou entre amis.</a:t>
            </a:r>
          </a:p>
          <a:p>
            <a:pPr algn="ctr"/>
            <a:endParaRPr lang="fr-FR" sz="2000" dirty="0"/>
          </a:p>
          <a:p>
            <a:pPr algn="ctr"/>
            <a:r>
              <a:rPr lang="fr-FR" sz="2000" dirty="0"/>
              <a:t>✨ Joyeuses fêtes à toutes et à tous !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8A02F99-AA2C-7EAD-914F-D9FE795D9C5D}"/>
              </a:ext>
            </a:extLst>
          </p:cNvPr>
          <p:cNvSpPr/>
          <p:nvPr/>
        </p:nvSpPr>
        <p:spPr>
          <a:xfrm>
            <a:off x="1838882" y="6089805"/>
            <a:ext cx="334258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Document</a:t>
            </a:r>
            <a:r>
              <a:rPr lang="fr-FR" sz="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imprimé par nos soins – Ne pas jeter sur la voie publique – Merci</a:t>
            </a:r>
          </a:p>
          <a:p>
            <a:pPr algn="ctr"/>
            <a:r>
              <a:rPr lang="fr-FR" sz="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L’abus d’alcool est dangereux pour la santé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2D8828-1A1E-32C9-CEBE-6A06D1668B77}"/>
              </a:ext>
            </a:extLst>
          </p:cNvPr>
          <p:cNvSpPr/>
          <p:nvPr/>
        </p:nvSpPr>
        <p:spPr>
          <a:xfrm>
            <a:off x="3248979" y="7662552"/>
            <a:ext cx="261194" cy="157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DA375D8-D97B-34D1-978A-C9C74E19CAAD}"/>
              </a:ext>
            </a:extLst>
          </p:cNvPr>
          <p:cNvSpPr/>
          <p:nvPr/>
        </p:nvSpPr>
        <p:spPr>
          <a:xfrm>
            <a:off x="2772021" y="7242701"/>
            <a:ext cx="216024" cy="14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9924D1ECC420D47A2456556BC94F7370400BDF4491DEA4973499845289601F88B9F" ma:contentTypeVersion="55" ma:contentTypeDescription="Create a new document." ma:contentTypeScope="" ma:versionID="41eb558a2b826e6e4f9defd990175bec">
  <xsd:schema xmlns:xsd="http://www.w3.org/2001/XMLSchema" xmlns:xs="http://www.w3.org/2001/XMLSchema" xmlns:p="http://schemas.microsoft.com/office/2006/metadata/properties" xmlns:ns2="6d93d202-47fc-4405-873a-cab67cc5f1b2" xmlns:ns3="64acb2c5-0a2b-4bda-bd34-58e36cbb80d2" targetNamespace="http://schemas.microsoft.com/office/2006/metadata/properties" ma:root="true" ma:fieldsID="19deea0185cf7bc57eee9b90b1ba2ace" ns2:_="" ns3:_="">
    <xsd:import namespace="6d93d202-47fc-4405-873a-cab67cc5f1b2"/>
    <xsd:import namespace="64acb2c5-0a2b-4bda-bd34-58e36cbb80d2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3d202-47fc-4405-873a-cab67cc5f1b2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79c007-7f28-4db9-9ba1-525d19a3279b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80C6DD30-196A-4C6B-B1BF-A43F3B8ACD4F}" ma:internalName="CSXSubmissionMarket" ma:readOnly="false" ma:showField="MarketName" ma:web="6d93d202-47fc-4405-873a-cab67cc5f1b2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bb16b974-ed24-4278-8820-8e232d38904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7E2D4CA2-442A-4FDA-AA57-71B8C7B2C53C}" ma:internalName="InProjectListLookup" ma:readOnly="true" ma:showField="InProjectLis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fd9a49dc-3dbf-4047-b62d-1d587abe7b40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7E2D4CA2-442A-4FDA-AA57-71B8C7B2C53C}" ma:internalName="LastCompleteVersionLookup" ma:readOnly="true" ma:showField="LastComplete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7E2D4CA2-442A-4FDA-AA57-71B8C7B2C53C}" ma:internalName="LastPreviewErrorLookup" ma:readOnly="true" ma:showField="LastPreview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7E2D4CA2-442A-4FDA-AA57-71B8C7B2C53C}" ma:internalName="LastPreviewResultLookup" ma:readOnly="true" ma:showField="LastPreview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7E2D4CA2-442A-4FDA-AA57-71B8C7B2C53C}" ma:internalName="LastPreviewAttemptDateLookup" ma:readOnly="true" ma:showField="LastPreview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7E2D4CA2-442A-4FDA-AA57-71B8C7B2C53C}" ma:internalName="LastPreviewedByLookup" ma:readOnly="true" ma:showField="LastPreview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7E2D4CA2-442A-4FDA-AA57-71B8C7B2C53C}" ma:internalName="LastPreviewTimeLookup" ma:readOnly="true" ma:showField="LastPreview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7E2D4CA2-442A-4FDA-AA57-71B8C7B2C53C}" ma:internalName="LastPreviewVersionLookup" ma:readOnly="true" ma:showField="LastPreview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7E2D4CA2-442A-4FDA-AA57-71B8C7B2C53C}" ma:internalName="LastPublishErrorLookup" ma:readOnly="true" ma:showField="LastPublish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7E2D4CA2-442A-4FDA-AA57-71B8C7B2C53C}" ma:internalName="LastPublishResultLookup" ma:readOnly="true" ma:showField="LastPublish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7E2D4CA2-442A-4FDA-AA57-71B8C7B2C53C}" ma:internalName="LastPublishAttemptDateLookup" ma:readOnly="true" ma:showField="LastPublish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7E2D4CA2-442A-4FDA-AA57-71B8C7B2C53C}" ma:internalName="LastPublishedByLookup" ma:readOnly="true" ma:showField="LastPublish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7E2D4CA2-442A-4FDA-AA57-71B8C7B2C53C}" ma:internalName="LastPublishTimeLookup" ma:readOnly="true" ma:showField="LastPublish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7E2D4CA2-442A-4FDA-AA57-71B8C7B2C53C}" ma:internalName="LastPublishVersionLookup" ma:readOnly="true" ma:showField="LastPublish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4CDE398E-75A7-4993-8C61-2BFD31F64754}" ma:internalName="LocLastLocAttemptVersionLookup" ma:readOnly="false" ma:showField="LastLocAttemptVersion" ma:web="6d93d202-47fc-4405-873a-cab67cc5f1b2">
      <xsd:simpleType>
        <xsd:restriction base="dms:Lookup"/>
      </xsd:simpleType>
    </xsd:element>
    <xsd:element name="LocLastLocAttemptVersionTypeLookup" ma:index="72" nillable="true" ma:displayName="Loc Last Loc Attempt Version Type" ma:default="" ma:list="{4CDE398E-75A7-4993-8C61-2BFD31F64754}" ma:internalName="LocLastLocAttemptVersionTypeLookup" ma:readOnly="true" ma:showField="LastLocAttemptVersionType" ma:web="6d93d202-47fc-4405-873a-cab67cc5f1b2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4CDE398E-75A7-4993-8C61-2BFD31F64754}" ma:internalName="LocNewPublishedVersionLookup" ma:readOnly="true" ma:showField="NewPublishedVersion" ma:web="6d93d202-47fc-4405-873a-cab67cc5f1b2">
      <xsd:simpleType>
        <xsd:restriction base="dms:Lookup"/>
      </xsd:simpleType>
    </xsd:element>
    <xsd:element name="LocOverallHandbackStatusLookup" ma:index="76" nillable="true" ma:displayName="Loc Overall Handback Status" ma:default="" ma:list="{4CDE398E-75A7-4993-8C61-2BFD31F64754}" ma:internalName="LocOverallHandbackStatusLookup" ma:readOnly="true" ma:showField="OverallHandbackStatus" ma:web="6d93d202-47fc-4405-873a-cab67cc5f1b2">
      <xsd:simpleType>
        <xsd:restriction base="dms:Lookup"/>
      </xsd:simpleType>
    </xsd:element>
    <xsd:element name="LocOverallLocStatusLookup" ma:index="77" nillable="true" ma:displayName="Loc Overall Localize Status" ma:default="" ma:list="{4CDE398E-75A7-4993-8C61-2BFD31F64754}" ma:internalName="LocOverallLocStatusLookup" ma:readOnly="true" ma:showField="OverallLocStatus" ma:web="6d93d202-47fc-4405-873a-cab67cc5f1b2">
      <xsd:simpleType>
        <xsd:restriction base="dms:Lookup"/>
      </xsd:simpleType>
    </xsd:element>
    <xsd:element name="LocOverallPreviewStatusLookup" ma:index="78" nillable="true" ma:displayName="Loc Overall Preview Status" ma:default="" ma:list="{4CDE398E-75A7-4993-8C61-2BFD31F64754}" ma:internalName="LocOverallPreviewStatusLookup" ma:readOnly="true" ma:showField="OverallPreviewStatus" ma:web="6d93d202-47fc-4405-873a-cab67cc5f1b2">
      <xsd:simpleType>
        <xsd:restriction base="dms:Lookup"/>
      </xsd:simpleType>
    </xsd:element>
    <xsd:element name="LocOverallPublishStatusLookup" ma:index="79" nillable="true" ma:displayName="Loc Overall Publish Status" ma:default="" ma:list="{4CDE398E-75A7-4993-8C61-2BFD31F64754}" ma:internalName="LocOverallPublishStatusLookup" ma:readOnly="true" ma:showField="OverallPublishStatus" ma:web="6d93d202-47fc-4405-873a-cab67cc5f1b2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4CDE398E-75A7-4993-8C61-2BFD31F64754}" ma:internalName="LocProcessedForHandoffsLookup" ma:readOnly="true" ma:showField="ProcessedForHandoffs" ma:web="6d93d202-47fc-4405-873a-cab67cc5f1b2">
      <xsd:simpleType>
        <xsd:restriction base="dms:Lookup"/>
      </xsd:simpleType>
    </xsd:element>
    <xsd:element name="LocProcessedForMarketsLookup" ma:index="82" nillable="true" ma:displayName="Loc Processed For Markets" ma:default="" ma:list="{4CDE398E-75A7-4993-8C61-2BFD31F64754}" ma:internalName="LocProcessedForMarketsLookup" ma:readOnly="true" ma:showField="ProcessedForMarkets" ma:web="6d93d202-47fc-4405-873a-cab67cc5f1b2">
      <xsd:simpleType>
        <xsd:restriction base="dms:Lookup"/>
      </xsd:simpleType>
    </xsd:element>
    <xsd:element name="LocPublishedDependentAssetsLookup" ma:index="83" nillable="true" ma:displayName="Loc Published Dependent Assets" ma:default="" ma:list="{4CDE398E-75A7-4993-8C61-2BFD31F64754}" ma:internalName="LocPublishedDependentAssetsLookup" ma:readOnly="true" ma:showField="PublishedDependentAssets" ma:web="6d93d202-47fc-4405-873a-cab67cc5f1b2">
      <xsd:simpleType>
        <xsd:restriction base="dms:Lookup"/>
      </xsd:simpleType>
    </xsd:element>
    <xsd:element name="LocPublishedLinkedAssetsLookup" ma:index="84" nillable="true" ma:displayName="Loc Published Linked Assets" ma:default="" ma:list="{4CDE398E-75A7-4993-8C61-2BFD31F64754}" ma:internalName="LocPublishedLinkedAssetsLookup" ma:readOnly="true" ma:showField="PublishedLinkedAssets" ma:web="6d93d202-47fc-4405-873a-cab67cc5f1b2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db560eb5-700a-4f94-8fda-b57de4261f12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80C6DD30-196A-4C6B-B1BF-A43F3B8ACD4F}" ma:internalName="Markets" ma:readOnly="false" ma:showField="MarketNa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7E2D4CA2-442A-4FDA-AA57-71B8C7B2C53C}" ma:internalName="NumOfRatingsLookup" ma:readOnly="true" ma:showField="NumOfRating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7E2D4CA2-442A-4FDA-AA57-71B8C7B2C53C}" ma:internalName="PublishStatusLookup" ma:readOnly="false" ma:showField="PublishStatu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6e3f7319-fb8f-4449-8902-000ab73a8566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11d213f5-ec09-44b6-a8be-9da225be7a8d}" ma:internalName="TaxCatchAll" ma:showField="CatchAllData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11d213f5-ec09-44b6-a8be-9da225be7a8d}" ma:internalName="TaxCatchAllLabel" ma:readOnly="true" ma:showField="CatchAllDataLabel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cb2c5-0a2b-4bda-bd34-58e36cbb80d2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quiredFrom xmlns="6d93d202-47fc-4405-873a-cab67cc5f1b2" xsi:nil="true"/>
    <IsSearchable xmlns="6d93d202-47fc-4405-873a-cab67cc5f1b2">true</IsSearchable>
    <EditorialStatus xmlns="6d93d202-47fc-4405-873a-cab67cc5f1b2">Complete</EditorialStatus>
    <OriginAsset xmlns="6d93d202-47fc-4405-873a-cab67cc5f1b2" xsi:nil="true"/>
    <ThumbnailAssetId xmlns="6d93d202-47fc-4405-873a-cab67cc5f1b2" xsi:nil="true"/>
    <TrustLevel xmlns="6d93d202-47fc-4405-873a-cab67cc5f1b2">3 Community New</TrustLevel>
    <MarketSpecific xmlns="6d93d202-47fc-4405-873a-cab67cc5f1b2">true</MarketSpecific>
    <TPNamespace xmlns="6d93d202-47fc-4405-873a-cab67cc5f1b2" xsi:nil="true"/>
    <DirectSourceMarket xmlns="6d93d202-47fc-4405-873a-cab67cc5f1b2">english</DirectSourceMarket>
    <MachineTranslated xmlns="6d93d202-47fc-4405-873a-cab67cc5f1b2">false</MachineTranslated>
    <PlannedPubDate xmlns="6d93d202-47fc-4405-873a-cab67cc5f1b2" xsi:nil="true"/>
    <SubmitterId xmlns="6d93d202-47fc-4405-873a-cab67cc5f1b2">9c60ae39-ee33-43c2-b863-454968d0f2cc</SubmitterId>
    <Downloads xmlns="6d93d202-47fc-4405-873a-cab67cc5f1b2">0</Downloads>
    <OriginalSourceMarket xmlns="6d93d202-47fc-4405-873a-cab67cc5f1b2">english</OriginalSourceMarket>
    <PublishTargets xmlns="6d93d202-47fc-4405-873a-cab67cc5f1b2">OfficeOnline</PublishTargets>
    <ArtSampleDocs xmlns="6d93d202-47fc-4405-873a-cab67cc5f1b2" xsi:nil="true"/>
    <ApprovalLog xmlns="6d93d202-47fc-4405-873a-cab67cc5f1b2" xsi:nil="true"/>
    <ApprovalStatus xmlns="6d93d202-47fc-4405-873a-cab67cc5f1b2">InProgress</ApprovalStatus>
    <TPComponent xmlns="6d93d202-47fc-4405-873a-cab67cc5f1b2">PPTFiles</TPComponent>
    <EditorialTags xmlns="6d93d202-47fc-4405-873a-cab67cc5f1b2" xsi:nil="true"/>
    <TPExecutable xmlns="6d93d202-47fc-4405-873a-cab67cc5f1b2" xsi:nil="true"/>
    <LastHandOff xmlns="6d93d202-47fc-4405-873a-cab67cc5f1b2" xsi:nil="true"/>
    <BusinessGroup xmlns="6d93d202-47fc-4405-873a-cab67cc5f1b2" xsi:nil="true"/>
    <TPAppVersion xmlns="6d93d202-47fc-4405-873a-cab67cc5f1b2">12</TPAppVersion>
    <VoteCount xmlns="6d93d202-47fc-4405-873a-cab67cc5f1b2" xsi:nil="true"/>
    <APAuthor xmlns="6d93d202-47fc-4405-873a-cab67cc5f1b2">
      <UserInfo>
        <DisplayName>_o14migrate</DisplayName>
        <AccountId>266</AccountId>
        <AccountType/>
      </UserInfo>
    </APAuthor>
    <TPCommandLine xmlns="6d93d202-47fc-4405-873a-cab67cc5f1b2">{PP} /n {FilePath}</TPCommandLine>
    <UACurrentWords xmlns="6d93d202-47fc-4405-873a-cab67cc5f1b2" xsi:nil="true"/>
    <AssetId xmlns="6d93d202-47fc-4405-873a-cab67cc5f1b2">TP030007200</AssetId>
    <Manager xmlns="6d93d202-47fc-4405-873a-cab67cc5f1b2" xsi:nil="true"/>
    <NumericId xmlns="6d93d202-47fc-4405-873a-cab67cc5f1b2">-1</NumericId>
    <Component xmlns="64acb2c5-0a2b-4bda-bd34-58e36cbb80d2" xsi:nil="true"/>
    <HandoffToMSDN xmlns="6d93d202-47fc-4405-873a-cab67cc5f1b2" xsi:nil="true"/>
    <Markets xmlns="6d93d202-47fc-4405-873a-cab67cc5f1b2">
      <Value>2</Value>
    </Markets>
    <UALocComments xmlns="6d93d202-47fc-4405-873a-cab67cc5f1b2" xsi:nil="true"/>
    <UALocRecommendation xmlns="6d93d202-47fc-4405-873a-cab67cc5f1b2">Localize</UALocRecommendation>
    <AssetStart xmlns="6d93d202-47fc-4405-873a-cab67cc5f1b2">2010-04-16T14:02:25+00:00</AssetStart>
    <CrawlForDependencies xmlns="6d93d202-47fc-4405-873a-cab67cc5f1b2">false</CrawlForDependencies>
    <LastModifiedDateTime xmlns="6d93d202-47fc-4405-873a-cab67cc5f1b2" xsi:nil="true"/>
    <LastPublishResultLookup xmlns="6d93d202-47fc-4405-873a-cab67cc5f1b2" xsi:nil="true"/>
    <PublishStatusLookup xmlns="6d93d202-47fc-4405-873a-cab67cc5f1b2">
      <Value>328041</Value>
      <Value>503455</Value>
    </PublishStatusLookup>
    <AverageRating xmlns="6d93d202-47fc-4405-873a-cab67cc5f1b2" xsi:nil="true"/>
    <CSXUpdate xmlns="6d93d202-47fc-4405-873a-cab67cc5f1b2">false</CSXUpdate>
    <UAProjectedTotalWords xmlns="6d93d202-47fc-4405-873a-cab67cc5f1b2" xsi:nil="true"/>
    <AssetExpire xmlns="6d93d202-47fc-4405-873a-cab67cc5f1b2">2100-01-01T00:00:00+00:00</AssetExpire>
    <AssetType xmlns="6d93d202-47fc-4405-873a-cab67cc5f1b2">TP</AssetType>
    <IntlLangReviewDate xmlns="6d93d202-47fc-4405-873a-cab67cc5f1b2" xsi:nil="true"/>
    <TPFriendlyName xmlns="6d93d202-47fc-4405-873a-cab67cc5f1b2">Thème noel - Concept pain d'épices</TPFriendlyName>
    <IntlLangReview xmlns="6d93d202-47fc-4405-873a-cab67cc5f1b2" xsi:nil="true"/>
    <OOCacheId xmlns="6d93d202-47fc-4405-873a-cab67cc5f1b2" xsi:nil="true"/>
    <PolicheckWords xmlns="6d93d202-47fc-4405-873a-cab67cc5f1b2" xsi:nil="true"/>
    <TemplateStatus xmlns="6d93d202-47fc-4405-873a-cab67cc5f1b2">Complete</TemplateStatus>
    <CSXSubmissionMarket xmlns="6d93d202-47fc-4405-873a-cab67cc5f1b2" xsi:nil="true"/>
    <FriendlyTitle xmlns="6d93d202-47fc-4405-873a-cab67cc5f1b2" xsi:nil="true"/>
    <TPLaunchHelpLinkType xmlns="6d93d202-47fc-4405-873a-cab67cc5f1b2" xsi:nil="true"/>
    <Providers xmlns="6d93d202-47fc-4405-873a-cab67cc5f1b2" xsi:nil="true"/>
    <SourceTitle xmlns="6d93d202-47fc-4405-873a-cab67cc5f1b2">Thème noel - Concept pain d'épices</SourceTitle>
    <TemplateTemplateType xmlns="6d93d202-47fc-4405-873a-cab67cc5f1b2">PowerPoint 12 Default</TemplateTemplateType>
    <TimesCloned xmlns="6d93d202-47fc-4405-873a-cab67cc5f1b2" xsi:nil="true"/>
    <ClipArtFilename xmlns="6d93d202-47fc-4405-873a-cab67cc5f1b2" xsi:nil="true"/>
    <APDescription xmlns="6d93d202-47fc-4405-873a-cab67cc5f1b2" xsi:nil="true"/>
    <TPApplication xmlns="6d93d202-47fc-4405-873a-cab67cc5f1b2">PowerPoint</TPApplication>
    <CSXHash xmlns="6d93d202-47fc-4405-873a-cab67cc5f1b2">SF69k/sJFXpzuGOhQypG7eiWd5U=</CSXHash>
    <PrimaryImageGen xmlns="6d93d202-47fc-4405-873a-cab67cc5f1b2">true</PrimaryImageGen>
    <ContentItem xmlns="6d93d202-47fc-4405-873a-cab67cc5f1b2" xsi:nil="true"/>
    <IsDeleted xmlns="6d93d202-47fc-4405-873a-cab67cc5f1b2">false</IsDeleted>
    <ShowIn xmlns="6d93d202-47fc-4405-873a-cab67cc5f1b2">Show everywhere</ShowIn>
    <BugNumber xmlns="6d93d202-47fc-4405-873a-cab67cc5f1b2" xsi:nil="true"/>
    <LegacyData xmlns="6d93d202-47fc-4405-873a-cab67cc5f1b2">ListingID:;Manager:;BuildStatus:Publish Passed;MockupPath:</LegacyData>
    <TPLaunchHelpLink xmlns="6d93d202-47fc-4405-873a-cab67cc5f1b2" xsi:nil="true"/>
    <Milestone xmlns="6d93d202-47fc-4405-873a-cab67cc5f1b2" xsi:nil="true"/>
    <UANotes xmlns="6d93d202-47fc-4405-873a-cab67cc5f1b2" xsi:nil="true"/>
    <Description0 xmlns="64acb2c5-0a2b-4bda-bd34-58e36cbb80d2" xsi:nil="true"/>
    <IntlLangReviewer xmlns="6d93d202-47fc-4405-873a-cab67cc5f1b2" xsi:nil="true"/>
    <IntlLocPriority xmlns="6d93d202-47fc-4405-873a-cab67cc5f1b2" xsi:nil="true"/>
    <OpenTemplate xmlns="6d93d202-47fc-4405-873a-cab67cc5f1b2">true</OpenTemplate>
    <Provider xmlns="6d93d202-47fc-4405-873a-cab67cc5f1b2" xsi:nil="true"/>
    <CSXSubmissionDate xmlns="6d93d202-47fc-4405-873a-cab67cc5f1b2">2009-10-10T07:00:00+00:00</CSXSubmissionDate>
    <TPClientViewer xmlns="6d93d202-47fc-4405-873a-cab67cc5f1b2" xsi:nil="true"/>
    <DSATActionTaken xmlns="6d93d202-47fc-4405-873a-cab67cc5f1b2" xsi:nil="true"/>
    <APEditor xmlns="6d93d202-47fc-4405-873a-cab67cc5f1b2">
      <UserInfo>
        <DisplayName>_o14migrate</DisplayName>
        <AccountId>266</AccountId>
        <AccountType/>
      </UserInfo>
    </APEditor>
    <TPInstallLocation xmlns="6d93d202-47fc-4405-873a-cab67cc5f1b2">{My Templates}</TPInstallLocation>
    <OutputCachingOn xmlns="6d93d202-47fc-4405-873a-cab67cc5f1b2">false</OutputCachingOn>
    <ParentAssetId xmlns="6d93d202-47fc-4405-873a-cab67cc5f1b2" xsi:nil="true"/>
    <LocManualTestRequired xmlns="6d93d202-47fc-4405-873a-cab67cc5f1b2">false</LocManualTestRequired>
    <LocalizationTagsTaxHTField0 xmlns="6d93d202-47fc-4405-873a-cab67cc5f1b2">
      <Terms xmlns="http://schemas.microsoft.com/office/infopath/2007/PartnerControls"/>
    </LocalizationTagsTaxHTField0>
    <CampaignTagsTaxHTField0 xmlns="6d93d202-47fc-4405-873a-cab67cc5f1b2">
      <Terms xmlns="http://schemas.microsoft.com/office/infopath/2007/PartnerControls"/>
    </CampaignTagsTaxHTField0>
    <LocLastLocAttemptVersionLookup xmlns="6d93d202-47fc-4405-873a-cab67cc5f1b2">170182</LocLastLocAttemptVersionLookup>
    <InternalTagsTaxHTField0 xmlns="6d93d202-47fc-4405-873a-cab67cc5f1b2">
      <Terms xmlns="http://schemas.microsoft.com/office/infopath/2007/PartnerControls"/>
    </InternalTagsTaxHTField0>
    <LocRecommendedHandoff xmlns="6d93d202-47fc-4405-873a-cab67cc5f1b2" xsi:nil="true"/>
    <BlockPublish xmlns="6d93d202-47fc-4405-873a-cab67cc5f1b2">false</BlockPublish>
    <LocComments xmlns="6d93d202-47fc-4405-873a-cab67cc5f1b2" xsi:nil="true"/>
    <TaxCatchAll xmlns="6d93d202-47fc-4405-873a-cab67cc5f1b2"/>
    <OriginalRelease xmlns="6d93d202-47fc-4405-873a-cab67cc5f1b2">14</OriginalRelease>
    <RecommendationsModifier xmlns="6d93d202-47fc-4405-873a-cab67cc5f1b2" xsi:nil="true"/>
    <ScenarioTagsTaxHTField0 xmlns="6d93d202-47fc-4405-873a-cab67cc5f1b2">
      <Terms xmlns="http://schemas.microsoft.com/office/infopath/2007/PartnerControls"/>
    </ScenarioTagsTaxHTField0>
    <FeatureTagsTaxHTField0 xmlns="6d93d202-47fc-4405-873a-cab67cc5f1b2">
      <Terms xmlns="http://schemas.microsoft.com/office/infopath/2007/PartnerControls"/>
    </FeatureTagsTaxHTField0>
    <LocMarketGroupTiers2 xmlns="6d93d202-47fc-4405-873a-cab67cc5f1b2" xsi:nil="true"/>
  </documentManagement>
</p:properties>
</file>

<file path=customXml/itemProps1.xml><?xml version="1.0" encoding="utf-8"?>
<ds:datastoreItem xmlns:ds="http://schemas.openxmlformats.org/officeDocument/2006/customXml" ds:itemID="{A0CE795A-9405-4E75-9865-DEAAB719A7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93d202-47fc-4405-873a-cab67cc5f1b2"/>
    <ds:schemaRef ds:uri="64acb2c5-0a2b-4bda-bd34-58e36cbb8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6910F9-08A0-4148-BFFE-57049FAE68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E38E60-29E5-4EE9-973F-9C64276AA2B7}">
  <ds:schemaRefs>
    <ds:schemaRef ds:uri="http://schemas.microsoft.com/office/2006/metadata/properties"/>
    <ds:schemaRef ds:uri="http://schemas.microsoft.com/office/infopath/2007/PartnerControls"/>
    <ds:schemaRef ds:uri="6d93d202-47fc-4405-873a-cab67cc5f1b2"/>
    <ds:schemaRef ds:uri="64acb2c5-0a2b-4bda-bd34-58e36cbb80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noel - Concept pain d'épices</Template>
  <TotalTime>68</TotalTime>
  <Words>103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Samedi 20 décembre 2025 à 11h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ceza virginie</dc:creator>
  <cp:lastModifiedBy>ceza virginie</cp:lastModifiedBy>
  <cp:revision>2</cp:revision>
  <dcterms:created xsi:type="dcterms:W3CDTF">2024-11-20T18:46:01Z</dcterms:created>
  <dcterms:modified xsi:type="dcterms:W3CDTF">2025-12-07T20:10:13Z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0x01010069924D1ECC420D47A2456556BC94F7370400BDF4491DEA4973499845289601F88B9F</vt:lpwstr>
  </property>
  <property fmtid="{D5CDD505-2E9C-101B-9397-08002B2CF9AE}" pid="3" name="Applications">
    <vt:lpwstr>53;#PowerPoint 12</vt:lpwstr>
  </property>
  <property fmtid="{D5CDD505-2E9C-101B-9397-08002B2CF9AE}" pid="4" name="Order">
    <vt:r8>8585600</vt:r8>
  </property>
  <property fmtid="{D5CDD505-2E9C-101B-9397-08002B2CF9AE}" pid="5" name="APTrustLevel">
    <vt:r8>3</vt:r8>
  </property>
</Properties>
</file>